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63" r:id="rId5"/>
    <p:sldId id="260" r:id="rId6"/>
    <p:sldId id="264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  <a:srgbClr val="009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8"/>
    <p:restoredTop sz="94649"/>
  </p:normalViewPr>
  <p:slideViewPr>
    <p:cSldViewPr snapToGrid="0">
      <p:cViewPr varScale="1">
        <p:scale>
          <a:sx n="48" d="100"/>
          <a:sy n="48" d="100"/>
        </p:scale>
        <p:origin x="7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..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BoomTri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w.boomlearning.com/deckLibrary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w.boomlearning.com/deckLibra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elp.boomlearning.com/en/support/solutions/articles/16000077302-student-report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C151AD-1CC7-4C65-AF6B-137D8EE783A4}"/>
              </a:ext>
            </a:extLst>
          </p:cNvPr>
          <p:cNvSpPr/>
          <p:nvPr/>
        </p:nvSpPr>
        <p:spPr>
          <a:xfrm>
            <a:off x="2" y="-500281"/>
            <a:ext cx="24383998" cy="3382962"/>
          </a:xfrm>
          <a:prstGeom prst="rect">
            <a:avLst/>
          </a:prstGeom>
          <a:solidFill>
            <a:srgbClr val="0091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1" name="THANK YOU FOR YOUR PURCHASE!"/>
          <p:cNvSpPr txBox="1">
            <a:spLocks noGrp="1"/>
          </p:cNvSpPr>
          <p:nvPr>
            <p:ph type="ctrTitle"/>
          </p:nvPr>
        </p:nvSpPr>
        <p:spPr>
          <a:xfrm>
            <a:off x="1206498" y="-500281"/>
            <a:ext cx="21971004" cy="3692769"/>
          </a:xfrm>
          <a:prstGeom prst="rect">
            <a:avLst/>
          </a:prstGeom>
        </p:spPr>
        <p:txBody>
          <a:bodyPr anchor="ctr"/>
          <a:lstStyle>
            <a:lvl1pPr algn="ctr">
              <a:defRPr sz="9800" spc="-195">
                <a:latin typeface="Raleway-Bold"/>
                <a:ea typeface="Raleway-Bold"/>
                <a:cs typeface="Raleway-Bold"/>
                <a:sym typeface="Raleway-Bold"/>
              </a:defRPr>
            </a:lvl1pPr>
          </a:lstStyle>
          <a:p>
            <a:r>
              <a:rPr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 </a:t>
            </a: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YOUR PURCHASE!</a:t>
            </a:r>
          </a:p>
        </p:txBody>
      </p:sp>
      <p:pic>
        <p:nvPicPr>
          <p:cNvPr id="152" name="Redeem Boom Cards.png" descr="Redeem Boom Card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45" y="3192488"/>
            <a:ext cx="9807510" cy="667305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You’ll need a Boom Learning account in order to access your Boom Cards.…"/>
          <p:cNvSpPr txBox="1"/>
          <p:nvPr/>
        </p:nvSpPr>
        <p:spPr>
          <a:xfrm>
            <a:off x="-2" y="10523512"/>
            <a:ext cx="24384000" cy="268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defTabSz="429768">
              <a:lnSpc>
                <a:spcPct val="110000"/>
              </a:lnSpc>
              <a:spcBef>
                <a:spcPts val="0"/>
              </a:spcBef>
              <a:defRPr sz="3600">
                <a:solidFill>
                  <a:srgbClr val="183247"/>
                </a:solidFill>
                <a:latin typeface="+mj-lt"/>
                <a:ea typeface="Raleway"/>
                <a:cs typeface="Raleway"/>
              </a:defRPr>
            </a:lvl1pPr>
            <a:lvl2pPr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defTabSz="825500">
              <a:lnSpc>
                <a:spcPct val="100000"/>
              </a:lnSpc>
              <a:spcBef>
                <a:spcPts val="0"/>
              </a:spcBef>
              <a:defRPr sz="5500" b="1"/>
            </a:lvl5pPr>
            <a:lvl6pPr marL="3657600" indent="-609600">
              <a:buSzPct val="123000"/>
              <a:buChar char="•"/>
            </a:lvl6pPr>
            <a:lvl7pPr marL="4267200" indent="-609600">
              <a:buSzPct val="123000"/>
              <a:buChar char="•"/>
            </a:lvl7pPr>
            <a:lvl8pPr marL="4876800" indent="-609600">
              <a:buSzPct val="123000"/>
              <a:buChar char="•"/>
            </a:lvl8pPr>
            <a:lvl9pPr marL="5486400" indent="-609600">
              <a:buSzPct val="123000"/>
              <a:buChar char="•"/>
            </a:lvl9pPr>
          </a:lstStyle>
          <a:p>
            <a:pPr algn="ctr"/>
            <a:r>
              <a:rPr sz="3300" dirty="0"/>
              <a:t>You’ll need a Boom Learning account in order to access your Boom Cards.</a:t>
            </a:r>
            <a:br>
              <a:rPr lang="en-US" sz="3300" dirty="0"/>
            </a:br>
            <a:endParaRPr sz="3300" dirty="0"/>
          </a:p>
          <a:p>
            <a:pPr algn="ctr"/>
            <a:r>
              <a:rPr lang="en-US" sz="3300" dirty="0"/>
              <a:t>Don’t have a Boom Learning account yet? Don’t worry! </a:t>
            </a:r>
            <a:r>
              <a:rPr lang="en-US" sz="3300" b="1" dirty="0"/>
              <a:t>New users will receive </a:t>
            </a:r>
            <a:r>
              <a:rPr sz="3300" b="1" dirty="0"/>
              <a:t>a free trial </a:t>
            </a:r>
            <a:r>
              <a:rPr sz="3300" dirty="0"/>
              <a:t>from Boom Learning!</a:t>
            </a:r>
            <a:br>
              <a:rPr lang="en-US" sz="2800" dirty="0"/>
            </a:br>
            <a:endParaRPr sz="3400" dirty="0"/>
          </a:p>
          <a:p>
            <a:pPr algn="ctr"/>
            <a:r>
              <a:rPr lang="en-US" sz="2000" dirty="0"/>
              <a:t>Read here for details: </a:t>
            </a:r>
            <a:r>
              <a:rPr lang="en-US" sz="2000" dirty="0">
                <a:hlinkClick r:id="rId4"/>
              </a:rPr>
              <a:t>http://bit.ly/BoomTrial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  <a:p>
            <a:pPr algn="ctr"/>
            <a:r>
              <a:rPr lang="en-US" sz="2000" dirty="0"/>
              <a:t>If you choose not to stay on a premium account after your free trial, you will still be able to assign all your Boom Cards to as many students as you see fit using </a:t>
            </a:r>
            <a:r>
              <a:rPr lang="en-US" sz="2000" dirty="0">
                <a:sym typeface="Raleway-Bold"/>
              </a:rPr>
              <a:t>Fast Play</a:t>
            </a:r>
            <a:r>
              <a:rPr lang="en-US" sz="2000" dirty="0"/>
              <a:t> pins (which give instant feedback for decks that are self-grading). </a:t>
            </a:r>
          </a:p>
          <a:p>
            <a:pPr algn="ctr"/>
            <a:r>
              <a:rPr lang="en-US" sz="2000" dirty="0"/>
              <a:t>You will not be charged when your free trial expires.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4AE84-78EB-4B87-A387-A46ADC4DB5DB}"/>
              </a:ext>
            </a:extLst>
          </p:cNvPr>
          <p:cNvSpPr/>
          <p:nvPr/>
        </p:nvSpPr>
        <p:spPr>
          <a:xfrm>
            <a:off x="1" y="0"/>
            <a:ext cx="11593308" cy="13716000"/>
          </a:xfrm>
          <a:prstGeom prst="rect">
            <a:avLst/>
          </a:prstGeom>
          <a:solidFill>
            <a:srgbClr val="0091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w to…"/>
          <p:cNvSpPr txBox="1">
            <a:spLocks noGrp="1"/>
          </p:cNvSpPr>
          <p:nvPr>
            <p:ph type="title"/>
          </p:nvPr>
        </p:nvSpPr>
        <p:spPr>
          <a:xfrm>
            <a:off x="440084" y="1494692"/>
            <a:ext cx="11153225" cy="3805632"/>
          </a:xfrm>
          <a:prstGeom prst="rect">
            <a:avLst/>
          </a:prstGeom>
        </p:spPr>
        <p:txBody>
          <a:bodyPr anchor="ctr"/>
          <a:lstStyle/>
          <a:p>
            <a:pPr defTabSz="2194505">
              <a:defRPr sz="6210" spc="-124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</a:t>
            </a:r>
          </a:p>
          <a:p>
            <a:pPr defTabSz="2194505">
              <a:defRPr sz="6210" spc="-124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REDEEM YOUR PURCHASE </a:t>
            </a:r>
          </a:p>
          <a:p>
            <a:pPr defTabSz="2194505">
              <a:defRPr sz="6210" spc="-124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</a:t>
            </a:r>
            <a:r>
              <a:rPr sz="6210" spc="-1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you’re </a:t>
            </a:r>
            <a:r>
              <a:rPr sz="6210" spc="-124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signed into Boom</a:t>
            </a:r>
            <a:r>
              <a:rPr sz="6210" spc="-124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56" name="Click on the “Click here to redeem” box, which contains a special code in it.…"/>
          <p:cNvSpPr txBox="1">
            <a:spLocks noGrp="1"/>
          </p:cNvSpPr>
          <p:nvPr>
            <p:ph type="body" sz="half" idx="1"/>
          </p:nvPr>
        </p:nvSpPr>
        <p:spPr>
          <a:xfrm>
            <a:off x="12790693" y="3294297"/>
            <a:ext cx="10251493" cy="793066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29768">
              <a:lnSpc>
                <a:spcPct val="110000"/>
              </a:lnSpc>
              <a:defRPr sz="3384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dirty="0">
                <a:latin typeface="+mj-lt"/>
              </a:rPr>
              <a:t>Click on the “Click here to redeem” box, which contains a special code in it.</a:t>
            </a:r>
            <a:endParaRPr lang="en-US" sz="3600" dirty="0">
              <a:latin typeface="+mj-lt"/>
            </a:endParaRPr>
          </a:p>
          <a:p>
            <a:pPr defTabSz="429768">
              <a:lnSpc>
                <a:spcPct val="110000"/>
              </a:lnSpc>
              <a:defRPr sz="3384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600" dirty="0">
              <a:latin typeface="+mj-lt"/>
            </a:endParaRPr>
          </a:p>
          <a:p>
            <a:pPr defTabSz="429768">
              <a:lnSpc>
                <a:spcPct val="110000"/>
              </a:lnSpc>
              <a:defRPr sz="3384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dirty="0">
                <a:latin typeface="+mj-lt"/>
              </a:rPr>
              <a:t>Clicking </a:t>
            </a:r>
            <a:r>
              <a:rPr lang="en-US" sz="3600" dirty="0">
                <a:latin typeface="+mj-lt"/>
              </a:rPr>
              <a:t>t</a:t>
            </a:r>
            <a:r>
              <a:rPr sz="3600" dirty="0">
                <a:latin typeface="+mj-lt"/>
              </a:rPr>
              <a:t>he link will take you to the Boom Learning site and provide a welcome screen and a “Yes, That’s me” and “No, Sign-Out” buttons. </a:t>
            </a:r>
          </a:p>
          <a:p>
            <a:pPr defTabSz="429768">
              <a:lnSpc>
                <a:spcPct val="110000"/>
              </a:lnSpc>
              <a:defRPr sz="3384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lang="en-US" sz="3600" dirty="0">
              <a:latin typeface="+mj-lt"/>
            </a:endParaRPr>
          </a:p>
          <a:p>
            <a:pPr defTabSz="429768">
              <a:lnSpc>
                <a:spcPct val="110000"/>
              </a:lnSpc>
              <a:defRPr sz="3384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dirty="0">
                <a:latin typeface="+mj-lt"/>
              </a:rPr>
              <a:t>Confirm it’s you.</a:t>
            </a:r>
          </a:p>
          <a:p>
            <a:pPr defTabSz="429768">
              <a:lnSpc>
                <a:spcPct val="110000"/>
              </a:lnSpc>
              <a:defRPr sz="3384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600" dirty="0">
              <a:latin typeface="+mj-lt"/>
            </a:endParaRPr>
          </a:p>
          <a:p>
            <a:pPr defTabSz="429768">
              <a:lnSpc>
                <a:spcPct val="110000"/>
              </a:lnSpc>
              <a:defRPr sz="3384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dirty="0">
                <a:latin typeface="+mj-lt"/>
              </a:rPr>
              <a:t>After doing so, you’ll be prompt to your </a:t>
            </a:r>
            <a:r>
              <a:rPr sz="3600" dirty="0">
                <a:solidFill>
                  <a:srgbClr val="2C5CC5"/>
                </a:solidFill>
                <a:latin typeface="+mj-lt"/>
                <a:hlinkClick r:id="rId2"/>
              </a:rPr>
              <a:t>Library</a:t>
            </a:r>
            <a:r>
              <a:rPr sz="3600" dirty="0">
                <a:latin typeface="+mj-lt"/>
              </a:rPr>
              <a:t>. Use the search bar to look up your purchased deck; please be sure to check the "Purchased </a:t>
            </a:r>
            <a:r>
              <a:rPr sz="3600" dirty="0" err="1">
                <a:latin typeface="+mj-lt"/>
              </a:rPr>
              <a:t>Unfoldered</a:t>
            </a:r>
            <a:r>
              <a:rPr sz="3600" dirty="0">
                <a:latin typeface="+mj-lt"/>
              </a:rPr>
              <a:t>" folder.</a:t>
            </a:r>
          </a:p>
        </p:txBody>
      </p:sp>
      <p:pic>
        <p:nvPicPr>
          <p:cNvPr id="157" name="Redeem.png" descr="Rede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2" y="4931047"/>
            <a:ext cx="11107246" cy="654093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50706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3DB832-57F1-46D7-9FF6-F45A613A96CC}"/>
              </a:ext>
            </a:extLst>
          </p:cNvPr>
          <p:cNvSpPr/>
          <p:nvPr/>
        </p:nvSpPr>
        <p:spPr>
          <a:xfrm>
            <a:off x="1" y="0"/>
            <a:ext cx="24383999" cy="2924009"/>
          </a:xfrm>
          <a:prstGeom prst="rect">
            <a:avLst/>
          </a:prstGeom>
          <a:solidFill>
            <a:srgbClr val="0091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9" name="Click on the “Click here to redeem” box, which contains a special code in it.…"/>
          <p:cNvSpPr txBox="1">
            <a:spLocks noGrp="1"/>
          </p:cNvSpPr>
          <p:nvPr>
            <p:ph type="body" sz="half" idx="1"/>
          </p:nvPr>
        </p:nvSpPr>
        <p:spPr>
          <a:xfrm>
            <a:off x="8983965" y="4653708"/>
            <a:ext cx="13515863" cy="73036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b="0" dirty="0">
                <a:solidFill>
                  <a:srgbClr val="183247"/>
                </a:solidFill>
                <a:latin typeface="+mj-lt"/>
              </a:rPr>
              <a:t>Click on the “Click here to redeem” box, which contains a special code in it. </a:t>
            </a: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b="0" dirty="0">
                <a:solidFill>
                  <a:srgbClr val="183247"/>
                </a:solidFill>
                <a:latin typeface="+mj-lt"/>
              </a:rPr>
              <a:t>Clicking the link will take you to the Boom Learning site and provide a welcome screen and a “Create” and “Sign-in” buttons. </a:t>
            </a: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lang="en-US" sz="3600" b="0" dirty="0">
              <a:solidFill>
                <a:srgbClr val="183247"/>
              </a:solidFill>
              <a:latin typeface="+mj-lt"/>
            </a:endParaRP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b="0" dirty="0">
                <a:solidFill>
                  <a:srgbClr val="183247"/>
                </a:solidFill>
                <a:latin typeface="+mj-lt"/>
              </a:rPr>
              <a:t>If you don’t have an account in Boom Learning yet, click on the green “Create” button.</a:t>
            </a: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>
              <a:defRPr sz="3600" b="0">
                <a:solidFill>
                  <a:srgbClr val="18324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3600" b="0" dirty="0">
                <a:solidFill>
                  <a:srgbClr val="183247"/>
                </a:solidFill>
                <a:latin typeface="+mj-lt"/>
              </a:rPr>
              <a:t>You’ll be prompt to the Teacher Sign-up page, choose your preferred way to join/create your account login.</a:t>
            </a:r>
          </a:p>
        </p:txBody>
      </p:sp>
      <p:pic>
        <p:nvPicPr>
          <p:cNvPr id="160" name="Redeem Boom Cards 2.png" descr="Redeem Boom Cards 2.png"/>
          <p:cNvPicPr>
            <a:picLocks noChangeAspect="1"/>
          </p:cNvPicPr>
          <p:nvPr/>
        </p:nvPicPr>
        <p:blipFill>
          <a:blip r:embed="rId2"/>
          <a:srcRect l="13665" r="12538"/>
          <a:stretch>
            <a:fillRect/>
          </a:stretch>
        </p:blipFill>
        <p:spPr>
          <a:xfrm>
            <a:off x="1884061" y="3781544"/>
            <a:ext cx="6474073" cy="38990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61" name="Screen Shot 2021-08-16 at 3.16.42 PM.png" descr="Screen Shot 2021-08-16 at 3.16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172" y="8305539"/>
            <a:ext cx="6474001" cy="451817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62" name="Arrow"/>
          <p:cNvSpPr/>
          <p:nvPr/>
        </p:nvSpPr>
        <p:spPr>
          <a:xfrm rot="5376000">
            <a:off x="4824589" y="7761009"/>
            <a:ext cx="593321" cy="466925"/>
          </a:xfrm>
          <a:prstGeom prst="rightArrow">
            <a:avLst>
              <a:gd name="adj1" fmla="val 32000"/>
              <a:gd name="adj2" fmla="val 6588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How to REDEEM YOUR PURCHASE if you’re NOT signed into Boom:"/>
          <p:cNvSpPr txBox="1">
            <a:spLocks noGrp="1"/>
          </p:cNvSpPr>
          <p:nvPr>
            <p:ph type="title"/>
          </p:nvPr>
        </p:nvSpPr>
        <p:spPr>
          <a:xfrm>
            <a:off x="658696" y="252597"/>
            <a:ext cx="23066608" cy="2671412"/>
          </a:xfrm>
          <a:prstGeom prst="rect">
            <a:avLst/>
          </a:prstGeom>
        </p:spPr>
        <p:txBody>
          <a:bodyPr anchor="ctr"/>
          <a:lstStyle/>
          <a:p>
            <a:pPr algn="ctr">
              <a:defRPr sz="5900" spc="-117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REDEEM YOUR PURCHASE if </a:t>
            </a:r>
            <a:r>
              <a:rPr sz="5900" spc="-11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-Bold"/>
              </a:rPr>
              <a:t>you’re </a:t>
            </a:r>
            <a:r>
              <a:rPr sz="5900" spc="-117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-Bold"/>
              </a:rPr>
              <a:t>NOT signed into Boom</a:t>
            </a: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creen Shot 2021-08-16 at 3.19.09 PM.png" descr="Screen Shot 2021-08-16 at 3.19.09 PM.png">
            <a:extLst>
              <a:ext uri="{FF2B5EF4-FFF2-40B4-BE49-F238E27FC236}">
                <a16:creationId xmlns:a16="http://schemas.microsoft.com/office/drawing/2014/main" id="{C48C1185-3821-457C-B5AD-56F7C5CB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00" y="3553089"/>
            <a:ext cx="6603934" cy="414309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3DB832-57F1-46D7-9FF6-F45A613A96CC}"/>
              </a:ext>
            </a:extLst>
          </p:cNvPr>
          <p:cNvSpPr/>
          <p:nvPr/>
        </p:nvSpPr>
        <p:spPr>
          <a:xfrm>
            <a:off x="1" y="0"/>
            <a:ext cx="24383999" cy="2924009"/>
          </a:xfrm>
          <a:prstGeom prst="rect">
            <a:avLst/>
          </a:prstGeom>
          <a:solidFill>
            <a:srgbClr val="0091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2" name="Arrow"/>
          <p:cNvSpPr/>
          <p:nvPr/>
        </p:nvSpPr>
        <p:spPr>
          <a:xfrm rot="5376000">
            <a:off x="4824589" y="7761009"/>
            <a:ext cx="593321" cy="466925"/>
          </a:xfrm>
          <a:prstGeom prst="rightArrow">
            <a:avLst>
              <a:gd name="adj1" fmla="val 32000"/>
              <a:gd name="adj2" fmla="val 65888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How to REDEEM YOUR PURCHASE if you’re NOT signed into Boom:"/>
          <p:cNvSpPr txBox="1">
            <a:spLocks noGrp="1"/>
          </p:cNvSpPr>
          <p:nvPr>
            <p:ph type="title"/>
          </p:nvPr>
        </p:nvSpPr>
        <p:spPr>
          <a:xfrm>
            <a:off x="658696" y="252597"/>
            <a:ext cx="23066608" cy="2671412"/>
          </a:xfrm>
          <a:prstGeom prst="rect">
            <a:avLst/>
          </a:prstGeom>
        </p:spPr>
        <p:txBody>
          <a:bodyPr anchor="ctr"/>
          <a:lstStyle/>
          <a:p>
            <a:pPr algn="ctr">
              <a:defRPr sz="5900" spc="-117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REDEEM YOUR PURCHASE if </a:t>
            </a:r>
            <a:r>
              <a:rPr sz="5900" spc="-11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-Bold"/>
              </a:rPr>
              <a:t>you’re </a:t>
            </a:r>
            <a:r>
              <a:rPr sz="5900" spc="-117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-Bold"/>
              </a:rPr>
              <a:t>NOT signed into Boom</a:t>
            </a: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10" name="Redeem.png" descr="Redeem.png">
            <a:extLst>
              <a:ext uri="{FF2B5EF4-FFF2-40B4-BE49-F238E27FC236}">
                <a16:creationId xmlns:a16="http://schemas.microsoft.com/office/drawing/2014/main" id="{61F612B7-485C-4777-A61F-DE3B32282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86" y="8289971"/>
            <a:ext cx="6696221" cy="394333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3" name="After choosing your login way, click on “Yes! Create account” button. This will prompt you to the redemption page.…">
            <a:extLst>
              <a:ext uri="{FF2B5EF4-FFF2-40B4-BE49-F238E27FC236}">
                <a16:creationId xmlns:a16="http://schemas.microsoft.com/office/drawing/2014/main" id="{6B35041D-5F24-4F2B-BFD0-7BF037F4CF26}"/>
              </a:ext>
            </a:extLst>
          </p:cNvPr>
          <p:cNvSpPr txBox="1"/>
          <p:nvPr/>
        </p:nvSpPr>
        <p:spPr>
          <a:xfrm>
            <a:off x="9097861" y="5058778"/>
            <a:ext cx="13513153" cy="7174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183247"/>
                </a:solidFill>
                <a:latin typeface="+mj-lt"/>
                <a:ea typeface="Raleway"/>
                <a:cs typeface="Raleway"/>
              </a:defRPr>
            </a:lvl1pPr>
            <a:lvl2pPr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defTabSz="825500">
              <a:lnSpc>
                <a:spcPct val="100000"/>
              </a:lnSpc>
              <a:spcBef>
                <a:spcPts val="0"/>
              </a:spcBef>
              <a:defRPr sz="5500" b="1"/>
            </a:lvl5pPr>
            <a:lvl6pPr marL="3657600" indent="-609600">
              <a:buSzPct val="123000"/>
              <a:buChar char="•"/>
            </a:lvl6pPr>
            <a:lvl7pPr marL="4267200" indent="-609600">
              <a:buSzPct val="123000"/>
              <a:buChar char="•"/>
            </a:lvl7pPr>
            <a:lvl8pPr marL="4876800" indent="-609600">
              <a:buSzPct val="123000"/>
              <a:buChar char="•"/>
            </a:lvl8pPr>
            <a:lvl9pPr marL="5486400" indent="-609600">
              <a:buSzPct val="123000"/>
              <a:buChar char="•"/>
            </a:lvl9pPr>
          </a:lstStyle>
          <a:p>
            <a:r>
              <a:rPr dirty="0"/>
              <a:t>After choosing your login </a:t>
            </a:r>
            <a:r>
              <a:rPr lang="en-US" dirty="0"/>
              <a:t>method</a:t>
            </a:r>
            <a:r>
              <a:rPr dirty="0"/>
              <a:t>, click on “Yes! Create account” button. This will prompt you to the redemption page. 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/>
              <a:t>This will provide a welcome screen and a “Yes, That’s me” and “No, Sign-Out” buttons. Confirm it's you.</a:t>
            </a:r>
          </a:p>
          <a:p>
            <a:endParaRPr dirty="0"/>
          </a:p>
          <a:p>
            <a:r>
              <a:rPr dirty="0"/>
              <a:t>After doing so, you’ll be prompt to your </a:t>
            </a:r>
            <a:r>
              <a:rPr dirty="0">
                <a:hlinkClick r:id="rId4"/>
              </a:rPr>
              <a:t>Library</a:t>
            </a:r>
            <a:r>
              <a:rPr dirty="0"/>
              <a:t>. Use the search bar to look up your purchased deck; please be sure to check the "Purchased </a:t>
            </a:r>
            <a:r>
              <a:rPr dirty="0" err="1"/>
              <a:t>Unfoldered</a:t>
            </a:r>
            <a:r>
              <a:rPr dirty="0"/>
              <a:t>" folder.</a:t>
            </a:r>
          </a:p>
        </p:txBody>
      </p:sp>
    </p:spTree>
    <p:extLst>
      <p:ext uri="{BB962C8B-B14F-4D97-AF65-F5344CB8AC3E}">
        <p14:creationId xmlns:p14="http://schemas.microsoft.com/office/powerpoint/2010/main" val="37665096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C0810-8B6A-4B89-8E9A-E65494ECADF6}"/>
              </a:ext>
            </a:extLst>
          </p:cNvPr>
          <p:cNvSpPr/>
          <p:nvPr/>
        </p:nvSpPr>
        <p:spPr>
          <a:xfrm>
            <a:off x="12790692" y="0"/>
            <a:ext cx="11593308" cy="13716000"/>
          </a:xfrm>
          <a:prstGeom prst="rect">
            <a:avLst/>
          </a:prstGeom>
          <a:solidFill>
            <a:srgbClr val="0091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1" name="How to…"/>
          <p:cNvSpPr txBox="1">
            <a:spLocks noGrp="1"/>
          </p:cNvSpPr>
          <p:nvPr>
            <p:ph type="title"/>
          </p:nvPr>
        </p:nvSpPr>
        <p:spPr>
          <a:xfrm>
            <a:off x="13866446" y="0"/>
            <a:ext cx="9779000" cy="376310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 sz="6900" spc="-138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</a:p>
          <a:p>
            <a:pPr algn="r">
              <a:defRPr sz="6900" spc="-138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sz="6600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YOUR DECK</a:t>
            </a:r>
          </a:p>
          <a:p>
            <a:pPr algn="r">
              <a:defRPr sz="6900" spc="-138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your students:</a:t>
            </a:r>
          </a:p>
        </p:txBody>
      </p:sp>
      <p:sp>
        <p:nvSpPr>
          <p:cNvPr id="172" name="(From your Library)…"/>
          <p:cNvSpPr txBox="1">
            <a:spLocks noGrp="1"/>
          </p:cNvSpPr>
          <p:nvPr>
            <p:ph type="body" sz="half" idx="1"/>
          </p:nvPr>
        </p:nvSpPr>
        <p:spPr>
          <a:xfrm>
            <a:off x="1147259" y="3139472"/>
            <a:ext cx="9779000" cy="743705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 lnSpcReduction="10000"/>
          </a:bodyPr>
          <a:lstStyle/>
          <a:p>
            <a:pPr defTabSz="457200" hangingPunct="0"/>
            <a:r>
              <a:rPr sz="3600" b="0" dirty="0">
                <a:solidFill>
                  <a:srgbClr val="183247"/>
                </a:solidFill>
                <a:latin typeface="+mj-lt"/>
              </a:rPr>
              <a:t>(From your Library)</a:t>
            </a:r>
          </a:p>
          <a:p>
            <a:pPr defTabSz="457200" hangingPunct="0"/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 hangingPunct="0"/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 hangingPunct="0"/>
            <a:r>
              <a:rPr sz="3600" b="0" dirty="0">
                <a:solidFill>
                  <a:srgbClr val="183247"/>
                </a:solidFill>
                <a:latin typeface="+mj-lt"/>
              </a:rPr>
              <a:t>Use </a:t>
            </a:r>
            <a:r>
              <a:rPr sz="3600" dirty="0">
                <a:solidFill>
                  <a:srgbClr val="183247"/>
                </a:solidFill>
                <a:latin typeface="+mj-lt"/>
                <a:sym typeface="Raleway-Bold"/>
              </a:rPr>
              <a:t>Fast Pins</a:t>
            </a:r>
            <a:r>
              <a:rPr sz="3600" dirty="0">
                <a:solidFill>
                  <a:srgbClr val="183247"/>
                </a:solidFill>
                <a:latin typeface="+mj-lt"/>
              </a:rPr>
              <a:t> </a:t>
            </a:r>
            <a:r>
              <a:rPr sz="3600" b="0" dirty="0">
                <a:solidFill>
                  <a:srgbClr val="183247"/>
                </a:solidFill>
                <a:latin typeface="+mj-lt"/>
              </a:rPr>
              <a:t>to distribute a simple link to your students, this does not require your students to log in. </a:t>
            </a:r>
            <a:r>
              <a:rPr sz="3600" b="0" dirty="0" err="1">
                <a:solidFill>
                  <a:srgbClr val="183247"/>
                </a:solidFill>
                <a:latin typeface="+mj-lt"/>
              </a:rPr>
              <a:t>FastPins</a:t>
            </a:r>
            <a:r>
              <a:rPr sz="3600" b="0" dirty="0">
                <a:solidFill>
                  <a:srgbClr val="183247"/>
                </a:solidFill>
                <a:latin typeface="+mj-lt"/>
              </a:rPr>
              <a:t> do not </a:t>
            </a:r>
            <a:r>
              <a:rPr sz="3600" b="0" dirty="0">
                <a:solidFill>
                  <a:schemeClr val="tx1"/>
                </a:solidFill>
                <a:latin typeface="+mj-lt"/>
              </a:rPr>
              <a:t>allow </a:t>
            </a:r>
            <a:r>
              <a:rPr sz="3600" b="0" dirty="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reports</a:t>
            </a:r>
            <a:r>
              <a:rPr sz="3600" b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defTabSz="457200" hangingPunct="0"/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 hangingPunct="0"/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 hangingPunct="0"/>
            <a:endParaRPr sz="3600" b="0" dirty="0">
              <a:solidFill>
                <a:srgbClr val="183247"/>
              </a:solidFill>
              <a:latin typeface="+mj-lt"/>
            </a:endParaRPr>
          </a:p>
          <a:p>
            <a:pPr defTabSz="457200" hangingPunct="0"/>
            <a:r>
              <a:rPr sz="3600" b="0" dirty="0">
                <a:solidFill>
                  <a:srgbClr val="183247"/>
                </a:solidFill>
                <a:latin typeface="+mj-lt"/>
              </a:rPr>
              <a:t>Use </a:t>
            </a:r>
            <a:r>
              <a:rPr sz="3600" dirty="0" err="1">
                <a:solidFill>
                  <a:srgbClr val="183247"/>
                </a:solidFill>
                <a:latin typeface="+mj-lt"/>
                <a:sym typeface="Raleway-Bold"/>
              </a:rPr>
              <a:t>HyperPlay</a:t>
            </a:r>
            <a:r>
              <a:rPr sz="3600" dirty="0">
                <a:solidFill>
                  <a:srgbClr val="183247"/>
                </a:solidFill>
                <a:latin typeface="+mj-lt"/>
                <a:sym typeface="Raleway-Bold"/>
              </a:rPr>
              <a:t> link </a:t>
            </a:r>
            <a:r>
              <a:rPr sz="3600" b="0" dirty="0">
                <a:solidFill>
                  <a:srgbClr val="183247"/>
                </a:solidFill>
                <a:latin typeface="+mj-lt"/>
              </a:rPr>
              <a:t>to distribute a simple link to your students, but this does require your students to log in. </a:t>
            </a:r>
            <a:r>
              <a:rPr sz="3600" b="0" dirty="0" err="1">
                <a:solidFill>
                  <a:srgbClr val="183247"/>
                </a:solidFill>
                <a:latin typeface="+mj-lt"/>
              </a:rPr>
              <a:t>HyperPlay</a:t>
            </a:r>
            <a:r>
              <a:rPr sz="3600" b="0" dirty="0">
                <a:solidFill>
                  <a:srgbClr val="183247"/>
                </a:solidFill>
                <a:latin typeface="+mj-lt"/>
              </a:rPr>
              <a:t> links does </a:t>
            </a:r>
            <a:r>
              <a:rPr sz="3600" b="0" dirty="0">
                <a:solidFill>
                  <a:schemeClr val="tx1"/>
                </a:solidFill>
                <a:latin typeface="+mj-lt"/>
              </a:rPr>
              <a:t>allow </a:t>
            </a:r>
            <a:r>
              <a:rPr sz="3600" b="0" dirty="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reports</a:t>
            </a:r>
            <a:r>
              <a:rPr sz="3600" b="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173" name="Screen Shot 2021-08-16 at 5.11.27 PM.png" descr="Screen Shot 2021-08-16 at 5.11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118" y="4060582"/>
            <a:ext cx="4320512" cy="766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reen Shot 2021-08-16 at 5.11.49 PM.png" descr="Screen Shot 2021-08-16 at 5.11.4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4934" y="5692079"/>
            <a:ext cx="4320512" cy="76689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rrow"/>
          <p:cNvSpPr/>
          <p:nvPr/>
        </p:nvSpPr>
        <p:spPr>
          <a:xfrm rot="10800000">
            <a:off x="10926259" y="5701585"/>
            <a:ext cx="3308146" cy="481102"/>
          </a:xfrm>
          <a:prstGeom prst="rightArrow">
            <a:avLst>
              <a:gd name="adj1" fmla="val 32000"/>
              <a:gd name="adj2" fmla="val 84385"/>
            </a:avLst>
          </a:prstGeom>
          <a:solidFill>
            <a:srgbClr val="FFA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Arrow"/>
          <p:cNvSpPr/>
          <p:nvPr/>
        </p:nvSpPr>
        <p:spPr>
          <a:xfrm rot="10480056">
            <a:off x="10929621" y="8239005"/>
            <a:ext cx="8960684" cy="489612"/>
          </a:xfrm>
          <a:prstGeom prst="rightArrow">
            <a:avLst>
              <a:gd name="adj1" fmla="val 32000"/>
              <a:gd name="adj2" fmla="val 93142"/>
            </a:avLst>
          </a:prstGeom>
          <a:solidFill>
            <a:srgbClr val="FFA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FFA90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3DB832-57F1-46D7-9FF6-F45A613A96CC}"/>
              </a:ext>
            </a:extLst>
          </p:cNvPr>
          <p:cNvSpPr/>
          <p:nvPr/>
        </p:nvSpPr>
        <p:spPr>
          <a:xfrm>
            <a:off x="1" y="0"/>
            <a:ext cx="24383999" cy="2924009"/>
          </a:xfrm>
          <a:prstGeom prst="rect">
            <a:avLst/>
          </a:prstGeom>
          <a:solidFill>
            <a:srgbClr val="0091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3" name="How to REDEEM YOUR PURCHASE if you’re NOT signed into Boom:"/>
          <p:cNvSpPr txBox="1">
            <a:spLocks noGrp="1"/>
          </p:cNvSpPr>
          <p:nvPr>
            <p:ph type="title"/>
          </p:nvPr>
        </p:nvSpPr>
        <p:spPr>
          <a:xfrm>
            <a:off x="658696" y="252597"/>
            <a:ext cx="23066608" cy="2671412"/>
          </a:xfrm>
          <a:prstGeom prst="rect">
            <a:avLst/>
          </a:prstGeom>
        </p:spPr>
        <p:txBody>
          <a:bodyPr anchor="ctr"/>
          <a:lstStyle/>
          <a:p>
            <a:pPr algn="ctr">
              <a:defRPr sz="5900" spc="-117">
                <a:latin typeface="Raleway-Bold"/>
                <a:ea typeface="Raleway-Bold"/>
                <a:cs typeface="Raleway-Bold"/>
                <a:sym typeface="Raleway-Bold"/>
              </a:defRPr>
            </a:pP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1116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488</Words>
  <Application>Microsoft Macintosh PowerPoint</Application>
  <PresentationFormat>Custom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 Neue</vt:lpstr>
      <vt:lpstr>Helvetica Neue Medium</vt:lpstr>
      <vt:lpstr>Raleway-Bold</vt:lpstr>
      <vt:lpstr>21_BasicWhite</vt:lpstr>
      <vt:lpstr>THANK YOU FOR YOUR PURCHASE!</vt:lpstr>
      <vt:lpstr>How to  REDEEM YOUR PURCHASE  if you’re signed into Boom:</vt:lpstr>
      <vt:lpstr>How to REDEEM YOUR PURCHASE if you’re NOT signed into Boom:</vt:lpstr>
      <vt:lpstr>How to REDEEM YOUR PURCHASE if you’re NOT signed into Boom:</vt:lpstr>
      <vt:lpstr>How to  ASSIGN YOUR DECK to your students: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YOUR PURCHASE!</dc:title>
  <cp:lastModifiedBy>Yanichelle Rosado</cp:lastModifiedBy>
  <cp:revision>4</cp:revision>
  <dcterms:modified xsi:type="dcterms:W3CDTF">2021-08-17T22:16:38Z</dcterms:modified>
</cp:coreProperties>
</file>